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Nunito Semi Bold" panose="020B0604020202020204" charset="0"/>
      <p:regular r:id="rId17"/>
    </p:embeddedFont>
    <p:embeddedFont>
      <p:font typeface="PT Sans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4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7623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88102" y="3188247"/>
            <a:ext cx="6233934" cy="23640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Face Detection </a:t>
            </a:r>
            <a:r>
              <a:rPr lang="en-US" sz="6100" b="1" dirty="0" smtClean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Sensor</a:t>
            </a:r>
            <a:endParaRPr lang="en-US" sz="6100" b="1" dirty="0"/>
          </a:p>
        </p:txBody>
      </p:sp>
      <p:pic>
        <p:nvPicPr>
          <p:cNvPr id="1026" name="Picture 2" descr="Face Detection Senso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2" r="-19511"/>
          <a:stretch/>
        </p:blipFill>
        <p:spPr bwMode="auto">
          <a:xfrm>
            <a:off x="8080189" y="0"/>
            <a:ext cx="7908364" cy="451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tel RealSense ID Facial Recognition System Launched, Can Be Used With  ATMs and Smart Locks | Technology New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0188" y="4516916"/>
            <a:ext cx="6550212" cy="368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748118" y="4035803"/>
            <a:ext cx="10999694" cy="122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13800" b="1" dirty="0" smtClean="0">
                <a:solidFill>
                  <a:srgbClr val="FFFFFF"/>
                </a:solidFill>
                <a:latin typeface="Nunito Semi Bold" pitchFamily="34" charset="0"/>
              </a:rPr>
              <a:t>Thank You</a:t>
            </a:r>
            <a:endParaRPr lang="en-US" sz="13800" b="1" dirty="0"/>
          </a:p>
        </p:txBody>
      </p:sp>
      <p:sp>
        <p:nvSpPr>
          <p:cNvPr id="4" name="Text 1"/>
          <p:cNvSpPr/>
          <p:nvPr/>
        </p:nvSpPr>
        <p:spPr>
          <a:xfrm>
            <a:off x="6324124" y="3497223"/>
            <a:ext cx="746855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Rectangle 4"/>
          <p:cNvSpPr/>
          <p:nvPr/>
        </p:nvSpPr>
        <p:spPr>
          <a:xfrm>
            <a:off x="12720918" y="7718612"/>
            <a:ext cx="1909482" cy="51098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26935" y="138473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Presented by: </a:t>
            </a:r>
            <a:endParaRPr lang="en-US" sz="5400" b="1" dirty="0"/>
          </a:p>
        </p:txBody>
      </p:sp>
      <p:sp>
        <p:nvSpPr>
          <p:cNvPr id="3" name="Text 1"/>
          <p:cNvSpPr/>
          <p:nvPr/>
        </p:nvSpPr>
        <p:spPr>
          <a:xfrm>
            <a:off x="1926935" y="2561360"/>
            <a:ext cx="4890724" cy="2410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buNone/>
            </a:pPr>
            <a:r>
              <a:rPr lang="en-US" sz="3200" dirty="0" err="1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Debodipto</a:t>
            </a:r>
            <a:r>
              <a:rPr lang="en-US" sz="32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</a:t>
            </a:r>
            <a:r>
              <a:rPr lang="en-US" sz="3200" dirty="0" err="1" smtClean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Samadder</a:t>
            </a:r>
            <a:endParaRPr lang="en-US" sz="3200" dirty="0" smtClean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ID: 21201079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Roll: 79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Section: B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Department of CSE,</a:t>
            </a:r>
          </a:p>
          <a:p>
            <a:pPr marL="0" indent="0">
              <a:buNone/>
            </a:pPr>
            <a:r>
              <a:rPr lang="en-US" sz="3200" dirty="0" smtClean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University of Asia Pacific. </a:t>
            </a:r>
          </a:p>
          <a:p>
            <a:pPr marL="0" indent="0">
              <a:buNone/>
            </a:pPr>
            <a:endParaRPr lang="en-US" sz="3200" dirty="0" smtClean="0">
              <a:solidFill>
                <a:srgbClr val="FFFFFF"/>
              </a:solidFill>
              <a:latin typeface="PT Sans" pitchFamily="34" charset="0"/>
              <a:ea typeface="PT Sans" pitchFamily="34" charset="-122"/>
              <a:cs typeface="PT Sans" pitchFamily="34" charset="-120"/>
            </a:endParaRP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837724" y="478083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Rectangle 4"/>
          <p:cNvSpPr/>
          <p:nvPr/>
        </p:nvSpPr>
        <p:spPr>
          <a:xfrm>
            <a:off x="12720918" y="7718612"/>
            <a:ext cx="1909482" cy="51098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1141" y="618292"/>
            <a:ext cx="7574518" cy="13187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How Do Face Detection Sensors Work?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92133" y="2273260"/>
            <a:ext cx="30480" cy="5337929"/>
          </a:xfrm>
          <a:prstGeom prst="roundRect">
            <a:avLst>
              <a:gd name="adj" fmla="val 1103469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829127" y="2762369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6355140" y="2525435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12421" y="2619375"/>
            <a:ext cx="189905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840504" y="2497455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Image Capture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840504" y="2961680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sensor captures a digital image or video frame containing one or more human faces.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29127" y="4616410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D7425E"/>
          </a:solidFill>
          <a:ln/>
        </p:spPr>
      </p:sp>
      <p:sp>
        <p:nvSpPr>
          <p:cNvPr id="11" name="Shape 8"/>
          <p:cNvSpPr/>
          <p:nvPr/>
        </p:nvSpPr>
        <p:spPr>
          <a:xfrm>
            <a:off x="6355140" y="4379476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12421" y="4473416"/>
            <a:ext cx="189905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840504" y="4351496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Face Localization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840504" y="4815721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system analyzes the image to identify and locate the position of any faces present.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29127" y="6470452"/>
            <a:ext cx="784741" cy="30480"/>
          </a:xfrm>
          <a:prstGeom prst="roundRect">
            <a:avLst>
              <a:gd name="adj" fmla="val 1103469"/>
            </a:avLst>
          </a:prstGeom>
          <a:solidFill>
            <a:srgbClr val="DD785E"/>
          </a:solidFill>
          <a:ln/>
        </p:spPr>
      </p:sp>
      <p:sp>
        <p:nvSpPr>
          <p:cNvPr id="16" name="Shape 13"/>
          <p:cNvSpPr/>
          <p:nvPr/>
        </p:nvSpPr>
        <p:spPr>
          <a:xfrm>
            <a:off x="6355140" y="6233517"/>
            <a:ext cx="504468" cy="504468"/>
          </a:xfrm>
          <a:prstGeom prst="roundRect">
            <a:avLst>
              <a:gd name="adj" fmla="val 66672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12421" y="6327458"/>
            <a:ext cx="189905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840504" y="6205538"/>
            <a:ext cx="2637830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Feature Extraction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840504" y="6669762"/>
            <a:ext cx="6005155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Unique facial features, such as eyes, nose, and mouth, are extracted and analyzed to identify the face.</a:t>
            </a:r>
            <a:endParaRPr lang="en-US" sz="1750" dirty="0"/>
          </a:p>
        </p:txBody>
      </p:sp>
      <p:sp>
        <p:nvSpPr>
          <p:cNvPr id="20" name="Rectangle 19"/>
          <p:cNvSpPr/>
          <p:nvPr/>
        </p:nvSpPr>
        <p:spPr>
          <a:xfrm>
            <a:off x="12720918" y="7718612"/>
            <a:ext cx="1909482" cy="51098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1001482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Applications of Face Detection </a:t>
            </a:r>
            <a:r>
              <a:rPr lang="en-US" sz="4400" b="1" dirty="0" smtClean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Sensors:</a:t>
            </a:r>
            <a:endParaRPr lang="en-US" sz="4400" b="1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324790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Security and </a:t>
            </a:r>
            <a:r>
              <a:rPr lang="en-US" sz="2200" dirty="0" smtClean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Surveillance: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detection sensors can be used for identity verification, access control, and monitoring in security and surveillance systems.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</a:t>
            </a:r>
            <a:r>
              <a:rPr lang="en-US" sz="2200" dirty="0" smtClean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Authentication: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detection enables biometric authentication for secure login, transaction verification, and device unlocking.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Targeted </a:t>
            </a:r>
            <a:r>
              <a:rPr lang="en-US" sz="2200" dirty="0" smtClean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Advertising: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detection can be used to analyze consumer demographics and personalize advertising content for maximum engagement.</a:t>
            </a:r>
            <a:endParaRPr lang="en-US" sz="1850" dirty="0"/>
          </a:p>
        </p:txBody>
      </p:sp>
      <p:sp>
        <p:nvSpPr>
          <p:cNvPr id="9" name="Rectangle 8"/>
          <p:cNvSpPr/>
          <p:nvPr/>
        </p:nvSpPr>
        <p:spPr>
          <a:xfrm>
            <a:off x="12720918" y="7718612"/>
            <a:ext cx="1909482" cy="51098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0818" y="652820"/>
            <a:ext cx="7482364" cy="1396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Advantages of Face Detection Technology</a:t>
            </a:r>
            <a:endParaRPr lang="en-US" sz="4350" b="1" dirty="0"/>
          </a:p>
        </p:txBody>
      </p:sp>
      <p:sp>
        <p:nvSpPr>
          <p:cNvPr id="4" name="Shape 1"/>
          <p:cNvSpPr/>
          <p:nvPr/>
        </p:nvSpPr>
        <p:spPr>
          <a:xfrm>
            <a:off x="830818" y="2672477"/>
            <a:ext cx="534114" cy="534114"/>
          </a:xfrm>
          <a:prstGeom prst="roundRect">
            <a:avLst>
              <a:gd name="adj" fmla="val 66672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7268" y="2771894"/>
            <a:ext cx="20109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602224" y="2672477"/>
            <a:ext cx="2792968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Improved Security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02224" y="3163967"/>
            <a:ext cx="2851190" cy="2278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detection enhances security by enabling accurate identification and access control, reducing the risk of unauthorized entry or impersonation.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0705" y="2672477"/>
            <a:ext cx="534114" cy="534114"/>
          </a:xfrm>
          <a:prstGeom prst="roundRect">
            <a:avLst>
              <a:gd name="adj" fmla="val 66672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7155" y="2771894"/>
            <a:ext cx="20109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462111" y="2672477"/>
            <a:ext cx="2792968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Increased Efficiency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62111" y="3163967"/>
            <a:ext cx="2851190" cy="2278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Automated face detection can streamline processes, reduce manual intervention, and improve the overall efficiency of various applications.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0818" y="5947172"/>
            <a:ext cx="534114" cy="534114"/>
          </a:xfrm>
          <a:prstGeom prst="roundRect">
            <a:avLst>
              <a:gd name="adj" fmla="val 66672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97268" y="6046589"/>
            <a:ext cx="201097" cy="335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602224" y="5947172"/>
            <a:ext cx="3369469" cy="349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Enhanced User Experience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02224" y="6438662"/>
            <a:ext cx="6710958" cy="11394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detection technology can provide a more seamless and personalized experience for users, such as in authentication, targeted advertising, and surveillance systems.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11662"/>
            <a:ext cx="698551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Challenges and Limitations</a:t>
            </a:r>
            <a:endParaRPr lang="en-US" sz="4400" b="1" dirty="0"/>
          </a:p>
        </p:txBody>
      </p:sp>
      <p:sp>
        <p:nvSpPr>
          <p:cNvPr id="4" name="Shape 1"/>
          <p:cNvSpPr/>
          <p:nvPr/>
        </p:nvSpPr>
        <p:spPr>
          <a:xfrm>
            <a:off x="6324124" y="1974652"/>
            <a:ext cx="3614618" cy="2935010"/>
          </a:xfrm>
          <a:prstGeom prst="roundRect">
            <a:avLst>
              <a:gd name="adj" fmla="val 12234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86299" y="22368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Lighting Conditions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86299" y="2732365"/>
            <a:ext cx="309026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detection sensors can be affected by changes in lighting, which can impact the accuracy and reliability of the system.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1974652"/>
            <a:ext cx="3614618" cy="2935010"/>
          </a:xfrm>
          <a:prstGeom prst="roundRect">
            <a:avLst>
              <a:gd name="adj" fmla="val 12234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40233" y="22368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Facial Occlusion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40233" y="2732365"/>
            <a:ext cx="309026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presence of objects or accessories that partially obscure the face can hinder the sensor's ability to detect and identify individuals.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148977"/>
            <a:ext cx="7468553" cy="2168962"/>
          </a:xfrm>
          <a:prstGeom prst="roundRect">
            <a:avLst>
              <a:gd name="adj" fmla="val 1655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86299" y="5411152"/>
            <a:ext cx="343221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Diversity in Facial Features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86299" y="5906691"/>
            <a:ext cx="694420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detection algorithms may struggle to accurately identify faces with diverse characteristics, such as different ethnicities, ages, or genders.</a:t>
            </a:r>
            <a:endParaRPr lang="en-US" sz="1850" dirty="0"/>
          </a:p>
        </p:txBody>
      </p:sp>
      <p:sp>
        <p:nvSpPr>
          <p:cNvPr id="13" name="Rectangle 12"/>
          <p:cNvSpPr/>
          <p:nvPr/>
        </p:nvSpPr>
        <p:spPr>
          <a:xfrm>
            <a:off x="12720918" y="7718612"/>
            <a:ext cx="1909482" cy="51098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496" y="662940"/>
            <a:ext cx="7685008" cy="1225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Ethical Considerations in Face Detection</a:t>
            </a:r>
            <a:endParaRPr lang="en-US" sz="3850" b="1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496" y="2201466"/>
            <a:ext cx="1042154" cy="184880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84308" y="2409825"/>
            <a:ext cx="2452211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Privacy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2084308" y="2841427"/>
            <a:ext cx="6330196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widespread use of face detection technology raises concerns about individual privacy and the potential for misuse or abuse of personal data.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496" y="4050268"/>
            <a:ext cx="1042154" cy="16674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84308" y="4258628"/>
            <a:ext cx="2452211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Bias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2084308" y="4690229"/>
            <a:ext cx="6330196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detection algorithms may exhibit biases, leading to inaccuracies or disproportionate impacts on certain demographic groups.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496" y="5717738"/>
            <a:ext cx="1042154" cy="184880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84308" y="5926098"/>
            <a:ext cx="2452211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Transparency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2084308" y="6357699"/>
            <a:ext cx="6330196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is crucial to ensure that the development and deployment of face detection sensors are transparent and subject to appropriate oversight and regulation.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4015" y="705564"/>
            <a:ext cx="7755969" cy="11663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Future of Face Detection Sensors</a:t>
            </a:r>
            <a:endParaRPr lang="en-US" sz="3650" b="1" dirty="0"/>
          </a:p>
        </p:txBody>
      </p:sp>
      <p:sp>
        <p:nvSpPr>
          <p:cNvPr id="4" name="Shape 1"/>
          <p:cNvSpPr/>
          <p:nvPr/>
        </p:nvSpPr>
        <p:spPr>
          <a:xfrm>
            <a:off x="980003" y="2169319"/>
            <a:ext cx="22860" cy="5354598"/>
          </a:xfrm>
          <a:prstGeom prst="roundRect">
            <a:avLst>
              <a:gd name="adj" fmla="val 1301168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191637" y="2603897"/>
            <a:ext cx="694015" cy="22860"/>
          </a:xfrm>
          <a:prstGeom prst="roundRect">
            <a:avLst>
              <a:gd name="adj" fmla="val 1301168"/>
            </a:avLst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768370" y="2392323"/>
            <a:ext cx="446127" cy="446127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07435" y="2475428"/>
            <a:ext cx="167997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2082046" y="2367558"/>
            <a:ext cx="2332911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Improved Accuracy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2082046" y="2777966"/>
            <a:ext cx="6367939" cy="634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Ongoing research and development will enhance the accuracy and reliability of face detection algorithms, addressing current limitations.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191637" y="4243388"/>
            <a:ext cx="694015" cy="22860"/>
          </a:xfrm>
          <a:prstGeom prst="roundRect">
            <a:avLst>
              <a:gd name="adj" fmla="val 1301168"/>
            </a:avLst>
          </a:prstGeom>
          <a:solidFill>
            <a:srgbClr val="D7425E"/>
          </a:solidFill>
          <a:ln/>
        </p:spPr>
      </p:sp>
      <p:sp>
        <p:nvSpPr>
          <p:cNvPr id="11" name="Shape 8"/>
          <p:cNvSpPr/>
          <p:nvPr/>
        </p:nvSpPr>
        <p:spPr>
          <a:xfrm>
            <a:off x="768370" y="4031813"/>
            <a:ext cx="446127" cy="446127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07435" y="4114919"/>
            <a:ext cx="167997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2082046" y="4007048"/>
            <a:ext cx="2453521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Expanded Applications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2082046" y="4417457"/>
            <a:ext cx="6367939" cy="951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detection sensors will continue to be integrated into a wide range of applications, from security and authentication to personalized user experiences.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191637" y="6200061"/>
            <a:ext cx="694015" cy="22860"/>
          </a:xfrm>
          <a:prstGeom prst="roundRect">
            <a:avLst>
              <a:gd name="adj" fmla="val 1301168"/>
            </a:avLst>
          </a:prstGeom>
          <a:solidFill>
            <a:srgbClr val="DD785E"/>
          </a:solidFill>
          <a:ln/>
        </p:spPr>
      </p:sp>
      <p:sp>
        <p:nvSpPr>
          <p:cNvPr id="16" name="Shape 13"/>
          <p:cNvSpPr/>
          <p:nvPr/>
        </p:nvSpPr>
        <p:spPr>
          <a:xfrm>
            <a:off x="768370" y="5988487"/>
            <a:ext cx="446127" cy="446127"/>
          </a:xfrm>
          <a:prstGeom prst="roundRect">
            <a:avLst>
              <a:gd name="adj" fmla="val 66673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07435" y="6071592"/>
            <a:ext cx="167997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2082046" y="5963722"/>
            <a:ext cx="2332911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Ethical Safeguards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2082046" y="6374130"/>
            <a:ext cx="6367939" cy="951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Policymakers and industry leaders will work to establish ethical guidelines and regulatory frameworks to ensure the responsible use of face detection technology.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97524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Takeaways</a:t>
            </a:r>
            <a:endParaRPr lang="en-US" sz="4400" b="1" dirty="0"/>
          </a:p>
        </p:txBody>
      </p:sp>
      <p:sp>
        <p:nvSpPr>
          <p:cNvPr id="4" name="Shape 1"/>
          <p:cNvSpPr/>
          <p:nvPr/>
        </p:nvSpPr>
        <p:spPr>
          <a:xfrm>
            <a:off x="837724" y="230743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05602" y="240768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23074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Powerful Technology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2802969"/>
            <a:ext cx="283678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Face detection sensors leverage advanced computer vision and machine learning to rapidly identify and analyze human faces.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230743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9536" y="2407682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23074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Diverse Applications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2802969"/>
            <a:ext cx="283678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These sensors have a wide range of applications, from security and authentication to targeted advertising and personalized user experiences.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825871" y="2307634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993749" y="2457604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9532269" y="2362437"/>
            <a:ext cx="285154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Ethical Considerations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532269" y="2795503"/>
            <a:ext cx="388311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use of face detection technology raises important privacy and bias concerns that must be addressed through responsible development and deployment.</a:t>
            </a:r>
            <a:endParaRPr lang="en-US" sz="1850" dirty="0"/>
          </a:p>
        </p:txBody>
      </p:sp>
      <p:sp>
        <p:nvSpPr>
          <p:cNvPr id="16" name="Rectangle 15"/>
          <p:cNvSpPr/>
          <p:nvPr/>
        </p:nvSpPr>
        <p:spPr>
          <a:xfrm>
            <a:off x="12720918" y="7718612"/>
            <a:ext cx="1909482" cy="51098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564</Words>
  <Application>Microsoft Office PowerPoint</Application>
  <PresentationFormat>Custom</PresentationFormat>
  <Paragraphs>80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Arial</vt:lpstr>
      <vt:lpstr>Nunito Semi Bold</vt:lpstr>
      <vt:lpstr>PT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5</cp:revision>
  <dcterms:created xsi:type="dcterms:W3CDTF">2024-11-09T09:14:36Z</dcterms:created>
  <dcterms:modified xsi:type="dcterms:W3CDTF">2024-11-09T17:03:04Z</dcterms:modified>
</cp:coreProperties>
</file>